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72" autoAdjust="0"/>
  </p:normalViewPr>
  <p:slideViewPr>
    <p:cSldViewPr>
      <p:cViewPr>
        <p:scale>
          <a:sx n="94" d="100"/>
          <a:sy n="94" d="100"/>
        </p:scale>
        <p:origin x="-88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7905769-C757-4DB8-BBF4-DAD954FA4013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33A868-29FB-4C5B-9653-69ECBF0CEF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42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523B42-249C-4F1B-A8B0-4E6E01810F98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36FF49-108B-4F4F-91A1-0353BA221276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179305-9E28-433B-88C8-2D366CFEA637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072F9D-D2C3-4118-8074-26495FF88FAB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32F01-70D3-4FFA-B030-F98BF79AC1F0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F3DE3-F2E1-446F-9023-CF9D7F36F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62B90-9779-4D9C-A0E0-16C5CD5FD7EC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F7CD2-21C0-4703-B9BE-EA06F47A3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36A25-3272-497B-B3D0-C046AF70C9E4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E9A32-F67E-47A8-B7F4-0DD6C0851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D6228-4212-4CA9-8C2F-92A570BA69BC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12F3B-EE77-4518-9AA3-9C7A8CE612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9F299-0A85-4C83-AA78-DAC859B0A2FC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6B3CF-61CF-4E26-9EC0-29ADAE698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EA33F-1E2C-489A-A395-E75CFC3A5E6B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524C-0FE1-457F-98F4-2BA7573414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9789A-3527-4DF4-BA85-B379A335E383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97C8E-7BB0-4B83-A4A3-DE05264CF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99C09-E1ED-4E19-8E7E-5E8DCDEFB294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35986-C06B-4D75-AF43-9AE088D8A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4487F-E6F6-4E58-8E25-5DBCC645709A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5CF40-5F0A-4171-8683-B959C2E15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7348F-98AE-4E77-97EB-A5678B64C109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1915D-3633-4787-8CEA-9ECC4E431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CA69A-F6C6-464D-8AA6-1A11B3582C9D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A8C56-AC55-48B8-9ED3-A7FB12E23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4A5D3B-C865-4A5C-B749-85C6647EB36C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5513C9-4AF9-4BFC-ABC7-63A87CCF7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wm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19200" y="381000"/>
            <a:ext cx="647805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n/>
                <a:solidFill>
                  <a:schemeClr val="accent3"/>
                </a:solidFill>
                <a:latin typeface="Kristen ITC" pitchFamily="66" charset="0"/>
                <a:cs typeface="+mn-cs"/>
              </a:rPr>
              <a:t>A’Safeerul</a:t>
            </a:r>
            <a:r>
              <a:rPr lang="en-US" sz="5400" b="1" dirty="0">
                <a:ln/>
                <a:solidFill>
                  <a:schemeClr val="accent3"/>
                </a:solidFill>
                <a:latin typeface="Kristen ITC" pitchFamily="66" charset="0"/>
                <a:cs typeface="+mn-cs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Kristen ITC" pitchFamily="66" charset="0"/>
                <a:cs typeface="+mn-cs"/>
              </a:rPr>
              <a:t>Jannah</a:t>
            </a:r>
            <a:endParaRPr lang="en-US" sz="54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8400" y="1828800"/>
            <a:ext cx="3956531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Islamic Studies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for Kids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5600" y="3352800"/>
            <a:ext cx="299473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Age: 3-5 yrs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2667000" y="6400800"/>
            <a:ext cx="3863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7030A0"/>
                </a:solidFill>
                <a:latin typeface="Kristen ITC" pitchFamily="66" charset="0"/>
              </a:rPr>
              <a:t>Jumeira Islamic Learning Centre</a:t>
            </a:r>
            <a:endParaRPr lang="en-GB">
              <a:solidFill>
                <a:srgbClr val="7030A0"/>
              </a:solidFill>
              <a:latin typeface="Kristen ITC" pitchFamily="66" charset="0"/>
            </a:endParaRPr>
          </a:p>
        </p:txBody>
      </p:sp>
      <p:pic>
        <p:nvPicPr>
          <p:cNvPr id="2057" name="Picture 9" descr="bird_2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228600"/>
            <a:ext cx="29432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MCj0356409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605154">
            <a:off x="6980239" y="1590107"/>
            <a:ext cx="1819275" cy="130175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00B050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2" name="Picture 11" descr="http://www.islamicbulletin.com/services/images/kids3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2492896"/>
            <a:ext cx="1465580" cy="21316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60" name="Picture 12" descr="5393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912572">
            <a:off x="981075" y="2968625"/>
            <a:ext cx="63817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895600" y="228600"/>
            <a:ext cx="252665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u="sng" dirty="0">
                <a:ln/>
                <a:solidFill>
                  <a:schemeClr val="accent3"/>
                </a:solidFill>
                <a:latin typeface="Kristen ITC" pitchFamily="66" charset="0"/>
                <a:cs typeface="+mn-cs"/>
              </a:rPr>
              <a:t>Arabic</a:t>
            </a:r>
            <a:endParaRPr lang="en-GB" sz="5400" b="1" dirty="0">
              <a:ln/>
              <a:solidFill>
                <a:schemeClr val="accent3"/>
              </a:solidFill>
              <a:latin typeface="Kristen ITC" pitchFamily="66" charset="0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455976" y="1752600"/>
            <a:ext cx="9599976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1. </a:t>
            </a:r>
            <a:r>
              <a:rPr lang="en-US" sz="4000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Revision Of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Alphabets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2.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Introducing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Tashkeel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3.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Vocabularies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4.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Simple Conversation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 rot="-859960">
            <a:off x="384175" y="360363"/>
            <a:ext cx="533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4000">
                <a:latin typeface="Calibri" pitchFamily="34" charset="0"/>
              </a:rPr>
              <a:t>أ</a:t>
            </a:r>
            <a:endParaRPr lang="en-US" sz="4000">
              <a:latin typeface="Calibri" pitchFamily="34" charset="0"/>
            </a:endParaRPr>
          </a:p>
        </p:txBody>
      </p:sp>
      <p:sp>
        <p:nvSpPr>
          <p:cNvPr id="3080" name="TextBox 8"/>
          <p:cNvSpPr txBox="1">
            <a:spLocks noChangeArrowheads="1"/>
          </p:cNvSpPr>
          <p:nvPr/>
        </p:nvSpPr>
        <p:spPr bwMode="auto">
          <a:xfrm rot="432632">
            <a:off x="8229600" y="533400"/>
            <a:ext cx="457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4000">
                <a:latin typeface="Calibri" pitchFamily="34" charset="0"/>
              </a:rPr>
              <a:t>ب</a:t>
            </a:r>
            <a:endParaRPr lang="en-US" sz="4000">
              <a:latin typeface="Calibri" pitchFamily="34" charset="0"/>
            </a:endParaRPr>
          </a:p>
        </p:txBody>
      </p:sp>
      <p:sp>
        <p:nvSpPr>
          <p:cNvPr id="3081" name="TextBox 9"/>
          <p:cNvSpPr txBox="1">
            <a:spLocks noChangeArrowheads="1"/>
          </p:cNvSpPr>
          <p:nvPr/>
        </p:nvSpPr>
        <p:spPr bwMode="auto">
          <a:xfrm rot="676720">
            <a:off x="8142288" y="5981700"/>
            <a:ext cx="457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4000">
                <a:latin typeface="Calibri" pitchFamily="34" charset="0"/>
              </a:rPr>
              <a:t>ت</a:t>
            </a:r>
            <a:endParaRPr lang="en-US" sz="4000">
              <a:latin typeface="Calibri" pitchFamily="34" charset="0"/>
            </a:endParaRPr>
          </a:p>
        </p:txBody>
      </p:sp>
      <p:sp>
        <p:nvSpPr>
          <p:cNvPr id="3082" name="TextBox 10"/>
          <p:cNvSpPr txBox="1">
            <a:spLocks noChangeArrowheads="1"/>
          </p:cNvSpPr>
          <p:nvPr/>
        </p:nvSpPr>
        <p:spPr bwMode="auto">
          <a:xfrm rot="-1026035">
            <a:off x="393700" y="6064250"/>
            <a:ext cx="685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4000">
                <a:latin typeface="Calibri" pitchFamily="34" charset="0"/>
              </a:rPr>
              <a:t>ث</a:t>
            </a:r>
            <a:endParaRPr lang="en-US" sz="4000">
              <a:latin typeface="Calibri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099" name="Content Placeholder 6" descr="AL-Quran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24313" y="3316288"/>
            <a:ext cx="1095375" cy="1095375"/>
          </a:xfrm>
        </p:spPr>
      </p:pic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914400" y="1306224"/>
            <a:ext cx="7255512" cy="5551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Revision, </a:t>
            </a:r>
            <a:r>
              <a:rPr lang="en-GB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Hifdh</a:t>
            </a:r>
            <a:r>
              <a:rPr lang="en-GB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 </a:t>
            </a:r>
            <a:r>
              <a:rPr lang="en-GB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and </a:t>
            </a:r>
            <a:r>
              <a:rPr lang="en-GB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tafseer</a:t>
            </a:r>
            <a:r>
              <a:rPr lang="en-GB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 </a:t>
            </a:r>
            <a:endParaRPr lang="en-GB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Arial" pitchFamily="34" charset="0"/>
            </a:endParaRPr>
          </a:p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of </a:t>
            </a:r>
            <a:r>
              <a:rPr lang="en-GB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Surahs</a:t>
            </a:r>
            <a:r>
              <a:rPr lang="en-GB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:</a:t>
            </a:r>
          </a:p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*Al </a:t>
            </a:r>
            <a:r>
              <a:rPr lang="en-GB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Fatiha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Arial" pitchFamily="34" charset="0"/>
            </a:endParaRPr>
          </a:p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*Al </a:t>
            </a:r>
            <a:r>
              <a:rPr lang="en-GB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Masad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Arial" pitchFamily="34" charset="0"/>
            </a:endParaRPr>
          </a:p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*An Nasr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Arial" pitchFamily="34" charset="0"/>
            </a:endParaRPr>
          </a:p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*Al </a:t>
            </a:r>
            <a:r>
              <a:rPr lang="en-GB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Kawthar</a:t>
            </a:r>
            <a:endParaRPr lang="en-GB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381000"/>
            <a:ext cx="234230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u="sng" dirty="0">
                <a:ln/>
                <a:solidFill>
                  <a:schemeClr val="accent3"/>
                </a:solidFill>
                <a:latin typeface="Kristen ITC" pitchFamily="66" charset="0"/>
                <a:cs typeface="Arial" pitchFamily="34" charset="0"/>
              </a:rPr>
              <a:t>Quran</a:t>
            </a:r>
          </a:p>
        </p:txBody>
      </p:sp>
      <p:pic>
        <p:nvPicPr>
          <p:cNvPr id="4103" name="Picture 7" descr="AL-Quran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800600"/>
            <a:ext cx="10953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981200" y="457200"/>
            <a:ext cx="515718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u="sng" dirty="0">
                <a:ln/>
                <a:solidFill>
                  <a:schemeClr val="accent3"/>
                </a:solidFill>
                <a:latin typeface="Kristen ITC" pitchFamily="66" charset="0"/>
                <a:cs typeface="+mn-cs"/>
              </a:rPr>
              <a:t>Islamic studies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981200"/>
            <a:ext cx="8458200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Islamic manners</a:t>
            </a: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Duas</a:t>
            </a:r>
            <a:endParaRPr lang="en-US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Pillars Of Islam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Stories of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Prophets</a:t>
            </a: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smtClean="0"/>
              <a:t> 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</p:txBody>
      </p:sp>
      <p:pic>
        <p:nvPicPr>
          <p:cNvPr id="7" name="Picture 2" descr="http://www.muslimhomeschool.net/lessonplans/colourin/boys%20pi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425618">
            <a:off x="381000" y="5029200"/>
            <a:ext cx="1574019" cy="140849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72</Words>
  <Application>Microsoft Office PowerPoint</Application>
  <PresentationFormat>On-screen Show (4:3)</PresentationFormat>
  <Paragraphs>31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Compaq</dc:creator>
  <cp:lastModifiedBy>hello</cp:lastModifiedBy>
  <cp:revision>17</cp:revision>
  <dcterms:created xsi:type="dcterms:W3CDTF">2006-08-16T00:00:00Z</dcterms:created>
  <dcterms:modified xsi:type="dcterms:W3CDTF">2017-09-12T08:18:46Z</dcterms:modified>
</cp:coreProperties>
</file>